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37"/>
  </p:notesMasterIdLst>
  <p:sldIdLst>
    <p:sldId id="256" r:id="rId4"/>
    <p:sldId id="286" r:id="rId5"/>
    <p:sldId id="381" r:id="rId6"/>
    <p:sldId id="287" r:id="rId7"/>
    <p:sldId id="288" r:id="rId8"/>
    <p:sldId id="298" r:id="rId9"/>
    <p:sldId id="297" r:id="rId10"/>
    <p:sldId id="296" r:id="rId11"/>
    <p:sldId id="299" r:id="rId12"/>
    <p:sldId id="393" r:id="rId13"/>
    <p:sldId id="392" r:id="rId14"/>
    <p:sldId id="352" r:id="rId15"/>
    <p:sldId id="340" r:id="rId16"/>
    <p:sldId id="313" r:id="rId17"/>
    <p:sldId id="314" r:id="rId18"/>
    <p:sldId id="315" r:id="rId19"/>
    <p:sldId id="316" r:id="rId20"/>
    <p:sldId id="304" r:id="rId21"/>
    <p:sldId id="305" r:id="rId22"/>
    <p:sldId id="320" r:id="rId23"/>
    <p:sldId id="385" r:id="rId24"/>
    <p:sldId id="386" r:id="rId25"/>
    <p:sldId id="321" r:id="rId26"/>
    <p:sldId id="384" r:id="rId27"/>
    <p:sldId id="390" r:id="rId28"/>
    <p:sldId id="323" r:id="rId29"/>
    <p:sldId id="329" r:id="rId30"/>
    <p:sldId id="389" r:id="rId31"/>
    <p:sldId id="387" r:id="rId32"/>
    <p:sldId id="388" r:id="rId33"/>
    <p:sldId id="355" r:id="rId34"/>
    <p:sldId id="370" r:id="rId35"/>
    <p:sldId id="3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601"/>
    <a:srgbClr val="F846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743CD-7BF8-489C-8FD6-749E9578DB80}" type="datetimeFigureOut">
              <a:rPr lang="en-IN" smtClean="0"/>
              <a:t>07-09-2019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CB51-9CF6-49C2-B37D-8EF7E63C2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1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524F67-348C-4C7E-9665-AE4DD7E7B909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2F0D82-91CC-4BAF-9AFB-2C333C56A00F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6CE25-FA29-4BA7-9388-8D6F8587866A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B77A36-16EE-4D9D-976C-2D4B64286FE0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161D9A3-2A9E-41CA-92A7-C1E7FD419B90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8A61F-A8AA-4C99-95C2-E12491600651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AB533C-8AC2-429D-836C-E8C4C8D6BB0A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7B1F179-22D6-4B9B-8B95-2F634FF31E26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DCF1288A-4536-4505-BE89-7F62E87BC11A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7341-6688-400A-96DF-0B82C2DF379D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B188-C1C5-4EDF-837F-5D5560A4F8BF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76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43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2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59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4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17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29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28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4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76799"/>
          </a:xfr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9600" b="1" dirty="0" smtClean="0"/>
              <a:t> </a:t>
            </a:r>
            <a:br>
              <a:rPr lang="en-IN" sz="9600" b="1" dirty="0" smtClean="0"/>
            </a:br>
            <a:r>
              <a:rPr lang="en-IN" sz="9600" b="1" dirty="0"/>
              <a:t/>
            </a:r>
            <a:br>
              <a:rPr lang="en-IN" sz="9600" b="1" dirty="0"/>
            </a:br>
            <a:r>
              <a:rPr lang="en-IN" sz="9600" b="1" dirty="0" smtClean="0"/>
              <a:t/>
            </a:r>
            <a:br>
              <a:rPr lang="en-IN" sz="9600" b="1" dirty="0" smtClean="0"/>
            </a:br>
            <a:r>
              <a:rPr lang="en-IN" sz="9600" b="1" dirty="0" err="1" smtClean="0">
                <a:solidFill>
                  <a:schemeClr val="tx1"/>
                </a:solidFill>
              </a:rPr>
              <a:t>ईमानदारी</a:t>
            </a:r>
            <a:r>
              <a:rPr lang="en-IN" sz="9600" b="1" dirty="0" smtClean="0">
                <a:solidFill>
                  <a:schemeClr val="tx1"/>
                </a:solidFill>
              </a:rPr>
              <a:t>- </a:t>
            </a:r>
            <a:r>
              <a:rPr lang="en-IN" sz="9600" b="1" dirty="0" err="1">
                <a:solidFill>
                  <a:schemeClr val="tx1"/>
                </a:solidFill>
              </a:rPr>
              <a:t>एक</a:t>
            </a:r>
            <a:r>
              <a:rPr lang="en-IN" sz="9600" b="1" dirty="0">
                <a:solidFill>
                  <a:schemeClr val="tx1"/>
                </a:solidFill>
              </a:rPr>
              <a:t> </a:t>
            </a:r>
            <a:r>
              <a:rPr lang="en-IN" sz="9600" b="1" dirty="0" err="1" smtClean="0">
                <a:solidFill>
                  <a:schemeClr val="tx1"/>
                </a:solidFill>
              </a:rPr>
              <a:t>जीवन</a:t>
            </a:r>
            <a:r>
              <a:rPr lang="en-IN" sz="9600" b="1" dirty="0" smtClean="0">
                <a:solidFill>
                  <a:schemeClr val="tx1"/>
                </a:solidFill>
              </a:rPr>
              <a:t> </a:t>
            </a:r>
            <a:r>
              <a:rPr lang="en-IN" sz="9600" b="1" dirty="0" err="1">
                <a:solidFill>
                  <a:schemeClr val="tx1"/>
                </a:solidFill>
              </a:rPr>
              <a:t>शैली</a:t>
            </a:r>
            <a:r>
              <a:rPr lang="en-IN" sz="9600" b="1" dirty="0">
                <a:solidFill>
                  <a:schemeClr val="tx1"/>
                </a:solidFill>
              </a:rPr>
              <a:t> </a:t>
            </a:r>
            <a:r>
              <a:rPr lang="en-IN" sz="9600" b="1" dirty="0">
                <a:solidFill>
                  <a:srgbClr val="00B050"/>
                </a:solidFill>
              </a:rPr>
              <a:t/>
            </a:r>
            <a:br>
              <a:rPr lang="en-IN" sz="9600" b="1" dirty="0">
                <a:solidFill>
                  <a:srgbClr val="00B050"/>
                </a:solidFill>
              </a:rPr>
            </a:br>
            <a:r>
              <a:rPr lang="en-IN" sz="9600" b="1" dirty="0">
                <a:solidFill>
                  <a:srgbClr val="00B050"/>
                </a:solidFill>
              </a:rPr>
              <a:t/>
            </a:r>
            <a:br>
              <a:rPr lang="en-IN" sz="9600" b="1" dirty="0">
                <a:solidFill>
                  <a:srgbClr val="00B050"/>
                </a:solidFill>
              </a:rPr>
            </a:br>
            <a:endParaRPr lang="en-IN" sz="96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1981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hi-IN" sz="6600" b="1" dirty="0">
                <a:solidFill>
                  <a:srgbClr val="FF0000"/>
                </a:solidFill>
              </a:rPr>
              <a:t>चलो </a:t>
            </a:r>
            <a:r>
              <a:rPr lang="hi-IN" sz="6600" b="1" dirty="0" smtClean="0">
                <a:solidFill>
                  <a:srgbClr val="FF0000"/>
                </a:solidFill>
              </a:rPr>
              <a:t>अपने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hi-IN" sz="6600" b="1" dirty="0" smtClean="0">
                <a:solidFill>
                  <a:srgbClr val="FF0000"/>
                </a:solidFill>
              </a:rPr>
              <a:t>भारत </a:t>
            </a:r>
            <a:r>
              <a:rPr lang="hi-IN" sz="6600" b="1" dirty="0">
                <a:solidFill>
                  <a:srgbClr val="FF0000"/>
                </a:solidFill>
              </a:rPr>
              <a:t>को भ्रष्टाचार </a:t>
            </a:r>
            <a:r>
              <a:rPr lang="hi-IN" sz="6600" b="1" dirty="0" smtClean="0">
                <a:solidFill>
                  <a:srgbClr val="FF0000"/>
                </a:solidFill>
              </a:rPr>
              <a:t>से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hi-IN" sz="6600" b="1" dirty="0">
                <a:solidFill>
                  <a:srgbClr val="FF0000"/>
                </a:solidFill>
              </a:rPr>
              <a:t>बचायें </a:t>
            </a:r>
            <a:endParaRPr lang="en-US" sz="6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l">
              <a:lnSpc>
                <a:spcPct val="160000"/>
              </a:lnSpc>
            </a:pPr>
            <a:r>
              <a:rPr lang="hi-IN" sz="3600" b="1" dirty="0" smtClean="0"/>
              <a:t>बुरा </a:t>
            </a:r>
            <a:r>
              <a:rPr lang="hi-IN" sz="3600" b="1" dirty="0"/>
              <a:t>जो देखन मैं चला, बुरा न मिलिया कोय,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hi-IN" sz="3600" b="1" dirty="0" smtClean="0"/>
              <a:t>जो </a:t>
            </a:r>
            <a:r>
              <a:rPr lang="hi-IN" sz="3600" b="1" dirty="0"/>
              <a:t>दिल खोजा आपना, मुझसे बुरा न कोय</a:t>
            </a:r>
            <a:r>
              <a:rPr lang="hi-IN" sz="3600" b="1" dirty="0" smtClean="0"/>
              <a:t>।</a:t>
            </a:r>
            <a:r>
              <a:rPr lang="hi-IN" sz="3200" b="1" dirty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                </a:t>
            </a:r>
            <a:r>
              <a:rPr lang="hi-IN" sz="3200" b="1" dirty="0" smtClean="0">
                <a:solidFill>
                  <a:srgbClr val="FF0000"/>
                </a:solidFill>
              </a:rPr>
              <a:t>संत </a:t>
            </a:r>
            <a:r>
              <a:rPr lang="hi-IN" sz="3200" b="1" dirty="0">
                <a:solidFill>
                  <a:srgbClr val="FF0000"/>
                </a:solidFill>
              </a:rPr>
              <a:t>कबीर दास</a:t>
            </a:r>
            <a:br>
              <a:rPr lang="hi-IN" sz="3200" b="1" dirty="0">
                <a:solidFill>
                  <a:srgbClr val="FF0000"/>
                </a:solidFill>
              </a:rPr>
            </a:br>
            <a:r>
              <a:rPr lang="en-US" sz="2000" dirty="0"/>
              <a:t>                                                                                 </a:t>
            </a:r>
            <a:br>
              <a:rPr lang="en-US" sz="2000" dirty="0"/>
            </a:br>
            <a:r>
              <a:rPr lang="en-US" sz="2000" b="1" dirty="0"/>
              <a:t>                                                                                </a:t>
            </a:r>
            <a:r>
              <a:rPr lang="hi-IN" sz="3200" b="1" dirty="0" smtClean="0">
                <a:solidFill>
                  <a:srgbClr val="FF0000"/>
                </a:solidFill>
              </a:rPr>
              <a:t>संत</a:t>
            </a:r>
            <a:r>
              <a:rPr lang="en-IN" sz="3200" b="1" dirty="0">
                <a:solidFill>
                  <a:srgbClr val="FF0000"/>
                </a:solidFill>
              </a:rPr>
              <a:t/>
            </a:r>
            <a:br>
              <a:rPr lang="en-IN" sz="3200" b="1" dirty="0">
                <a:solidFill>
                  <a:srgbClr val="FF0000"/>
                </a:solidFill>
              </a:rPr>
            </a:br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4750"/>
            <a:ext cx="57912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0"/>
            <a:ext cx="533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hi-IN" b="1" dirty="0" smtClean="0">
                <a:solidFill>
                  <a:srgbClr val="FFFF00"/>
                </a:solidFill>
              </a:rPr>
              <a:t>उम्र </a:t>
            </a:r>
            <a:r>
              <a:rPr lang="hi-IN" b="1" dirty="0">
                <a:solidFill>
                  <a:srgbClr val="FFFF00"/>
                </a:solidFill>
              </a:rPr>
              <a:t>भर ग़ालिब यही भूल करता </a:t>
            </a:r>
            <a:r>
              <a:rPr lang="hi-IN" b="1" dirty="0" smtClean="0">
                <a:solidFill>
                  <a:srgbClr val="FFFF00"/>
                </a:solidFill>
              </a:rPr>
              <a:t>रहा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hi-IN" b="1" dirty="0" smtClean="0">
                <a:solidFill>
                  <a:srgbClr val="FFFF00"/>
                </a:solidFill>
              </a:rPr>
              <a:t>धूल </a:t>
            </a:r>
            <a:r>
              <a:rPr lang="hi-IN" b="1" dirty="0">
                <a:solidFill>
                  <a:srgbClr val="FFFF00"/>
                </a:solidFill>
              </a:rPr>
              <a:t>चेहरे पर थी आईना साफ़ करता </a:t>
            </a:r>
            <a:r>
              <a:rPr lang="hi-IN" b="1" dirty="0" smtClean="0">
                <a:solidFill>
                  <a:srgbClr val="FFFF00"/>
                </a:solidFill>
              </a:rPr>
              <a:t>रहा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hi-IN" sz="4000" b="1" dirty="0">
                <a:solidFill>
                  <a:srgbClr val="FFFF00"/>
                </a:solidFill>
              </a:rPr>
              <a:t> 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                                                         </a:t>
            </a:r>
            <a:r>
              <a:rPr lang="hi-IN" sz="4900" dirty="0" smtClean="0">
                <a:solidFill>
                  <a:srgbClr val="FF0000"/>
                </a:solidFill>
              </a:rPr>
              <a:t>मिर्ज़ा </a:t>
            </a:r>
            <a:r>
              <a:rPr lang="hi-IN" sz="4900" dirty="0">
                <a:solidFill>
                  <a:srgbClr val="FF0000"/>
                </a:solidFill>
              </a:rPr>
              <a:t>ग़ालिब</a:t>
            </a:r>
            <a:r>
              <a:rPr lang="hi-IN" sz="4900" dirty="0"/>
              <a:t/>
            </a:r>
            <a:br>
              <a:rPr lang="hi-IN" sz="4900" dirty="0"/>
            </a:br>
            <a:endParaRPr lang="en-IN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ROHIT\Desktop\Viggilance 2019\cleaning-mirror-2444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352800"/>
            <a:ext cx="436245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800600" cy="3524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hi-IN" sz="6000" b="1" dirty="0" smtClean="0"/>
              <a:t>रोकथाम </a:t>
            </a:r>
            <a:r>
              <a:rPr lang="hi-IN" sz="6000" b="1" dirty="0"/>
              <a:t>इलाज से बेहतर </a:t>
            </a:r>
            <a:r>
              <a:rPr lang="hi-IN" sz="6000" b="1" dirty="0" smtClean="0"/>
              <a:t>है</a:t>
            </a:r>
            <a:r>
              <a:rPr lang="en-US" sz="6000" b="1" dirty="0" smtClean="0"/>
              <a:t> </a:t>
            </a:r>
            <a:r>
              <a:rPr lang="hi-IN" sz="6000" b="1" dirty="0"/>
              <a:t>।</a:t>
            </a:r>
            <a:r>
              <a:rPr lang="hi-IN" sz="6000" b="1" dirty="0" smtClean="0"/>
              <a:t> </a:t>
            </a:r>
            <a:r>
              <a:rPr lang="en-IN" sz="6000" b="1" dirty="0"/>
              <a:t/>
            </a:r>
            <a:br>
              <a:rPr lang="en-IN" sz="6000" b="1" dirty="0"/>
            </a:br>
            <a:endParaRPr lang="en-IN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9" name="Picture 5" descr="C:\Users\ROHIT\Desktop\Viggilance 2019\ecc-etiology-prevention-30-638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6735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Rectangle 8"/>
          <p:cNvSpPr/>
          <p:nvPr/>
        </p:nvSpPr>
        <p:spPr>
          <a:xfrm>
            <a:off x="0" y="4724400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hi-IN" sz="5400" b="1" dirty="0" smtClean="0">
                <a:solidFill>
                  <a:srgbClr val="00B050"/>
                </a:solidFill>
              </a:rPr>
              <a:t>रोकथाम</a:t>
            </a:r>
            <a:endParaRPr lang="en-US" sz="5400" b="1" dirty="0" smtClean="0">
              <a:solidFill>
                <a:srgbClr val="00B050"/>
              </a:solidFill>
            </a:endParaRPr>
          </a:p>
          <a:p>
            <a:pPr algn="ctr"/>
            <a:endParaRPr lang="en-IN" sz="5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19050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       </a:t>
            </a:r>
            <a:r>
              <a:rPr lang="hi-IN" sz="5400" b="1" dirty="0" smtClean="0">
                <a:solidFill>
                  <a:srgbClr val="FF0000"/>
                </a:solidFill>
              </a:rPr>
              <a:t>इलाज </a:t>
            </a:r>
            <a:endParaRPr lang="en-I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i-IN" sz="6000" b="1" dirty="0">
                <a:solidFill>
                  <a:srgbClr val="FF0000"/>
                </a:solidFill>
              </a:rPr>
              <a:t>हमारी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hi-IN" sz="6000" b="1" dirty="0">
                <a:solidFill>
                  <a:srgbClr val="FF0000"/>
                </a:solidFill>
              </a:rPr>
              <a:t>आदतें कैसे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hi-IN" sz="6000" b="1" dirty="0">
                <a:solidFill>
                  <a:srgbClr val="FF0000"/>
                </a:solidFill>
              </a:rPr>
              <a:t>बनती </a:t>
            </a:r>
            <a:r>
              <a:rPr lang="hi-IN" sz="6000" b="1" dirty="0" smtClean="0">
                <a:solidFill>
                  <a:srgbClr val="FF0000"/>
                </a:solidFill>
              </a:rPr>
              <a:t>हैं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hi-IN" sz="6000" b="1" dirty="0" smtClean="0">
                <a:solidFill>
                  <a:srgbClr val="FF0000"/>
                </a:solidFill>
              </a:rPr>
              <a:t>?</a:t>
            </a:r>
            <a:endParaRPr lang="en-I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i-IN" b="1" dirty="0" smtClean="0"/>
              <a:t>हम </a:t>
            </a:r>
            <a:r>
              <a:rPr lang="hi-IN" b="1" dirty="0"/>
              <a:t>जो भी काम बार-बार करते हैं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b="1" dirty="0" smtClean="0"/>
              <a:t>वह </a:t>
            </a:r>
            <a:r>
              <a:rPr lang="hi-IN" b="1" dirty="0"/>
              <a:t>एक आदत बन जाती है।</a:t>
            </a:r>
            <a:endParaRPr lang="en-IN" b="1" dirty="0"/>
          </a:p>
        </p:txBody>
      </p:sp>
      <p:pic>
        <p:nvPicPr>
          <p:cNvPr id="4" name="Picture 2" descr="C:\Users\ROHIT\Desktop\BM Photos\Untitled.pngddddd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477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Calibri (Body)"/>
              </a:rPr>
              <a:t/>
            </a:r>
            <a:br>
              <a:rPr lang="en-US" b="1" dirty="0" smtClean="0">
                <a:latin typeface="Calibri (Body)"/>
              </a:rPr>
            </a:br>
            <a:r>
              <a:rPr lang="en-US" b="1" dirty="0" smtClean="0">
                <a:latin typeface="Calibri (Body)"/>
              </a:rPr>
              <a:t/>
            </a:r>
            <a:br>
              <a:rPr lang="en-US" b="1" dirty="0" smtClean="0">
                <a:latin typeface="Calibri (Body)"/>
              </a:rPr>
            </a:br>
            <a:r>
              <a:rPr lang="hi-IN" sz="5300" b="1" dirty="0" smtClean="0">
                <a:latin typeface="Calibri (Body)"/>
              </a:rPr>
              <a:t>सुखद </a:t>
            </a:r>
            <a:r>
              <a:rPr lang="hi-IN" sz="5300" b="1" dirty="0">
                <a:latin typeface="Calibri (Body)"/>
              </a:rPr>
              <a:t>परिणाम वाले </a:t>
            </a:r>
            <a:r>
              <a:rPr lang="hi-IN" sz="5300" b="1" dirty="0"/>
              <a:t>व्यवहार 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hi-IN" sz="5300" b="1" dirty="0" smtClean="0">
                <a:latin typeface="Calibri (Body)"/>
              </a:rPr>
              <a:t>हम </a:t>
            </a:r>
            <a:r>
              <a:rPr lang="hi-IN" sz="5300" b="1" dirty="0">
                <a:latin typeface="Calibri (Body)"/>
              </a:rPr>
              <a:t>सिख लेते </a:t>
            </a:r>
            <a:r>
              <a:rPr lang="hi-IN" sz="5300" b="1" dirty="0" smtClean="0">
                <a:latin typeface="Calibri (Body)"/>
              </a:rPr>
              <a:t>है</a:t>
            </a:r>
            <a:r>
              <a:rPr lang="en-US" sz="5300" b="1" dirty="0" smtClean="0">
                <a:latin typeface="Calibri (Body)"/>
              </a:rPr>
              <a:t> </a:t>
            </a:r>
            <a:r>
              <a:rPr lang="hi-IN" sz="4800" b="1" dirty="0"/>
              <a:t>।</a:t>
            </a:r>
            <a:r>
              <a:rPr lang="en-US" sz="5300" b="1" dirty="0">
                <a:latin typeface="Calibri (Body)"/>
              </a:rPr>
              <a:t/>
            </a:r>
            <a:br>
              <a:rPr lang="en-US" sz="5300" b="1" dirty="0">
                <a:latin typeface="Calibri (Body)"/>
              </a:rPr>
            </a:br>
            <a:endParaRPr lang="en-IN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>
              <a:buNone/>
            </a:pPr>
            <a:endParaRPr lang="en-IN" b="1" dirty="0"/>
          </a:p>
        </p:txBody>
      </p:sp>
      <p:pic>
        <p:nvPicPr>
          <p:cNvPr id="2050" name="Picture 2" descr="C:\Users\ROHIT\Desktop\Viggilance 2019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i-IN" sz="4800" b="1" dirty="0" smtClean="0"/>
              <a:t>अभ्यस्त</a:t>
            </a:r>
            <a:r>
              <a:rPr lang="en-US" sz="4800" b="1" dirty="0" smtClean="0"/>
              <a:t> </a:t>
            </a:r>
            <a:r>
              <a:rPr lang="hi-IN" sz="4800" b="1" dirty="0"/>
              <a:t>होने के </a:t>
            </a:r>
            <a:r>
              <a:rPr lang="hi-IN" sz="4800" b="1" dirty="0" smtClean="0"/>
              <a:t>परिणामस्वरूप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 </a:t>
            </a:r>
            <a:r>
              <a:rPr lang="hi-IN" sz="4800" b="1" dirty="0" smtClean="0"/>
              <a:t>हमारा</a:t>
            </a:r>
            <a:r>
              <a:rPr lang="en-US" sz="4800" b="1" dirty="0" smtClean="0"/>
              <a:t> </a:t>
            </a:r>
            <a:r>
              <a:rPr lang="hi-IN" sz="4800" b="1" dirty="0" smtClean="0"/>
              <a:t>व्यवहार</a:t>
            </a:r>
            <a:r>
              <a:rPr lang="en-US" sz="4800" b="1" dirty="0" smtClean="0"/>
              <a:t> </a:t>
            </a:r>
            <a:r>
              <a:rPr lang="hi-IN" sz="4800" b="1" dirty="0" smtClean="0"/>
              <a:t>बदल </a:t>
            </a:r>
            <a:r>
              <a:rPr lang="hi-IN" sz="4800" b="1" dirty="0"/>
              <a:t>जाता है ।</a:t>
            </a:r>
            <a:endParaRPr lang="en-IN" sz="4800" b="1" dirty="0"/>
          </a:p>
        </p:txBody>
      </p:sp>
      <p:pic>
        <p:nvPicPr>
          <p:cNvPr id="1026" name="Picture 2" descr="C:\Users\ROHIT\Desktop\Viggilance 2019\hqdefaul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4100050"/>
            <a:ext cx="4267200" cy="27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HIT\Desktop\Viggilance 2019\55bea76cabc0bd4dd07f16e08fdad3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8768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1524000"/>
            <a:ext cx="391815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ROHIT\Desktop\Viggilance 2019\apj-abdul-kalam-hindi-quotes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7200" b="1" dirty="0" smtClean="0">
                <a:solidFill>
                  <a:srgbClr val="F846BD"/>
                </a:solidFill>
              </a:rPr>
              <a:t>राष्ट्र </a:t>
            </a:r>
            <a:r>
              <a:rPr lang="hi-IN" sz="7200" b="1" dirty="0">
                <a:solidFill>
                  <a:srgbClr val="F846BD"/>
                </a:solidFill>
              </a:rPr>
              <a:t>के भाग्य का स्वरुप-निर्माण उसकी कक्षाओं में होता है।</a:t>
            </a:r>
            <a:endParaRPr lang="en-US" sz="7200" b="1" dirty="0" smtClean="0">
              <a:solidFill>
                <a:srgbClr val="F846BD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/>
              <a:t>Destiny of a nation is shaped in its classrooms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Kothari Commission</a:t>
            </a:r>
            <a:r>
              <a:rPr lang="en-US" b="1" dirty="0" smtClean="0"/>
              <a:t> 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432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11200" b="1" dirty="0" smtClean="0"/>
              <a:t>Where the vision is one year, cultivate flowers.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200" b="1" dirty="0" smtClean="0"/>
              <a:t>Where the vision is ten years, cultivate trees.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200" b="1" dirty="0" smtClean="0"/>
              <a:t>Where the vision is eternity, cultivate people.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hi-IN" sz="12800" b="1" dirty="0"/>
              <a:t>जहाँ दृष्टि एक वर्ष के लिए है, फूलों की खेती करें।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hi-IN" sz="12800" b="1" dirty="0"/>
              <a:t>जहाँ दृष्टि दस वर्ष के लिए हैं , वृक्षों की खेती करें ।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hi-IN" sz="12800" b="1" dirty="0"/>
              <a:t>जहाँ दृष्टि अनंत काल की हैं </a:t>
            </a:r>
            <a:r>
              <a:rPr lang="hi-IN" sz="12800" b="1" dirty="0" smtClean="0"/>
              <a:t>,वहाँ लोगो</a:t>
            </a:r>
            <a:r>
              <a:rPr lang="en-US" sz="12800" b="1" dirty="0" smtClean="0"/>
              <a:t> </a:t>
            </a:r>
            <a:r>
              <a:rPr lang="hi-IN" sz="12800" b="1" dirty="0"/>
              <a:t>की</a:t>
            </a:r>
            <a:r>
              <a:rPr lang="hi-IN" sz="12800" b="1" dirty="0" smtClean="0"/>
              <a:t> </a:t>
            </a:r>
            <a:r>
              <a:rPr lang="hi-IN" sz="12800" b="1" dirty="0"/>
              <a:t>खेती करें।</a:t>
            </a:r>
            <a:endParaRPr lang="en-US" sz="12800" b="1" dirty="0" smtClean="0"/>
          </a:p>
          <a:p>
            <a:pPr marL="0" indent="0" algn="r">
              <a:lnSpc>
                <a:spcPct val="250000"/>
              </a:lnSpc>
              <a:buNone/>
            </a:pPr>
            <a:r>
              <a:rPr lang="en-US" sz="9800" b="1" dirty="0" smtClean="0">
                <a:solidFill>
                  <a:srgbClr val="FF0000"/>
                </a:solidFill>
              </a:rPr>
              <a:t>Oriental saying </a:t>
            </a:r>
          </a:p>
          <a:p>
            <a:pPr marL="0" indent="0">
              <a:lnSpc>
                <a:spcPct val="250000"/>
              </a:lnSpc>
              <a:buNone/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4004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ROHIT\Desktop\10329304_759180547446468_9163196572623179399_n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b="1" dirty="0"/>
              <a:t>ईमानदारी के साथ </a:t>
            </a:r>
            <a:r>
              <a:rPr lang="hi-IN" b="1" dirty="0" smtClean="0"/>
              <a:t>जिएं</a:t>
            </a:r>
            <a:r>
              <a:rPr lang="en-US" b="1" dirty="0" smtClean="0"/>
              <a:t> </a:t>
            </a:r>
            <a:r>
              <a:rPr lang="hi-IN" b="1" dirty="0"/>
              <a:t>।</a:t>
            </a:r>
            <a:r>
              <a:rPr lang="en-US" b="1" dirty="0"/>
              <a:t/>
            </a:r>
            <a:br>
              <a:rPr lang="en-US" b="1" dirty="0"/>
            </a:br>
            <a:endParaRPr lang="en-IN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426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876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267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713162"/>
            <a:ext cx="4876799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/>
              <a:t> </a:t>
            </a:r>
            <a:r>
              <a:rPr lang="hi-IN" b="1" dirty="0" smtClean="0"/>
              <a:t>अपने </a:t>
            </a:r>
            <a:r>
              <a:rPr lang="hi-IN" b="1" dirty="0"/>
              <a:t>जीवन के लिए एक व्यक्तिगत सिद्धांत बनाएं और उसका पालन </a:t>
            </a:r>
            <a:r>
              <a:rPr lang="hi-IN" b="1" dirty="0" smtClean="0"/>
              <a:t>करें</a:t>
            </a:r>
            <a:r>
              <a:rPr lang="en-US" b="1" dirty="0" smtClean="0"/>
              <a:t> </a:t>
            </a:r>
            <a:r>
              <a:rPr lang="hi-IN" dirty="0"/>
              <a:t>।</a:t>
            </a:r>
            <a:endParaRPr lang="en-IN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6" name="Picture 4" descr="Image result for group of kaboo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7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HIT\Desktop\Viggilance 2019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8768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i-IN" b="1" dirty="0" smtClean="0"/>
              <a:t>अपने </a:t>
            </a:r>
            <a:r>
              <a:rPr lang="hi-IN" b="1" dirty="0"/>
              <a:t>मूल्यों से कभी समझौता न करें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029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ROHIT\Desktop\Viggilance 2019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4114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hi-IN" b="1" dirty="0" smtClean="0"/>
              <a:t> </a:t>
            </a:r>
            <a:r>
              <a:rPr lang="hi-IN" b="1" dirty="0"/>
              <a:t>ईमानदार लोगों के साथ रहे</a:t>
            </a:r>
            <a:r>
              <a:rPr lang="en-US" b="1" dirty="0"/>
              <a:t> </a:t>
            </a:r>
            <a:r>
              <a:rPr lang="hi-IN" b="1" dirty="0"/>
              <a:t>।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ROHIT\Desktop\Viggilance 2019\fruits-basket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OHIT\Desktop\Viggilance 2019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9600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66850"/>
            <a:ext cx="533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i-IN" b="1" dirty="0"/>
              <a:t>नेता बनें और अपने समूह को मूल्यों और अखंडता के साथ नेतृत्व </a:t>
            </a:r>
            <a:r>
              <a:rPr lang="hi-IN" b="1" dirty="0" smtClean="0"/>
              <a:t>करें</a:t>
            </a:r>
            <a:r>
              <a:rPr lang="en-US" b="1" dirty="0" smtClean="0"/>
              <a:t> </a:t>
            </a:r>
            <a:r>
              <a:rPr lang="hi-IN" dirty="0"/>
              <a:t>।</a:t>
            </a:r>
            <a:endParaRPr lang="en-IN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548640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ROHIT\Desktop\Viggilance 2019\38-386255_club-clipart-leader-leadership-habits-7-simple-ste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hi-IN" sz="4000" dirty="0" smtClean="0"/>
              <a:t>अपने </a:t>
            </a:r>
            <a:r>
              <a:rPr lang="hi-IN" sz="4000" dirty="0"/>
              <a:t>समूह के लिए अच्छे नियम निर्धारित करें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i-IN" b="1" dirty="0" smtClean="0"/>
              <a:t>ईमानदारी</a:t>
            </a:r>
            <a:r>
              <a:rPr lang="en-US" b="1" dirty="0" smtClean="0"/>
              <a:t>         Honesty </a:t>
            </a:r>
          </a:p>
          <a:p>
            <a:pPr>
              <a:lnSpc>
                <a:spcPct val="150000"/>
              </a:lnSpc>
            </a:pPr>
            <a:r>
              <a:rPr lang="hi-IN" b="1" dirty="0" smtClean="0"/>
              <a:t>सत्यवादिता</a:t>
            </a:r>
            <a:r>
              <a:rPr lang="en-US" b="1" dirty="0"/>
              <a:t> </a:t>
            </a:r>
            <a:r>
              <a:rPr lang="en-US" b="1" dirty="0" smtClean="0"/>
              <a:t>     Truthfulness </a:t>
            </a:r>
          </a:p>
          <a:p>
            <a:pPr>
              <a:lnSpc>
                <a:spcPct val="150000"/>
              </a:lnSpc>
            </a:pPr>
            <a:r>
              <a:rPr lang="hi-IN" b="1" dirty="0" smtClean="0"/>
              <a:t>सत्यनिष्ठा</a:t>
            </a:r>
            <a:r>
              <a:rPr lang="en-US" b="1" dirty="0"/>
              <a:t> </a:t>
            </a:r>
            <a:r>
              <a:rPr lang="en-US" b="1" dirty="0" smtClean="0"/>
              <a:t>       Integrity</a:t>
            </a:r>
          </a:p>
          <a:p>
            <a:pPr>
              <a:lnSpc>
                <a:spcPct val="150000"/>
              </a:lnSpc>
            </a:pPr>
            <a:r>
              <a:rPr lang="hi-IN" b="1" dirty="0"/>
              <a:t>आदर </a:t>
            </a:r>
            <a:r>
              <a:rPr lang="hi-IN" b="1" dirty="0" smtClean="0"/>
              <a:t>करना</a:t>
            </a:r>
            <a:r>
              <a:rPr lang="en-US" b="1" dirty="0"/>
              <a:t> </a:t>
            </a:r>
            <a:r>
              <a:rPr lang="en-US" b="1" dirty="0" smtClean="0"/>
              <a:t>     Respectful  </a:t>
            </a:r>
          </a:p>
          <a:p>
            <a:pPr>
              <a:lnSpc>
                <a:spcPct val="150000"/>
              </a:lnSpc>
            </a:pPr>
            <a:r>
              <a:rPr lang="hi-IN" b="1" dirty="0" smtClean="0"/>
              <a:t>जिम्मेदार</a:t>
            </a:r>
            <a:r>
              <a:rPr lang="en-US" b="1" dirty="0" smtClean="0"/>
              <a:t>           Responsible </a:t>
            </a:r>
          </a:p>
          <a:p>
            <a:pPr>
              <a:lnSpc>
                <a:spcPct val="150000"/>
              </a:lnSpc>
            </a:pPr>
            <a:r>
              <a:rPr lang="hi-IN" b="1" dirty="0" smtClean="0"/>
              <a:t>विश्वसनीयता</a:t>
            </a:r>
            <a:r>
              <a:rPr lang="en-US" b="1" dirty="0"/>
              <a:t> </a:t>
            </a:r>
            <a:r>
              <a:rPr lang="en-US" b="1" dirty="0" smtClean="0"/>
              <a:t>   Trustworthiness</a:t>
            </a:r>
          </a:p>
          <a:p>
            <a:pPr>
              <a:lnSpc>
                <a:spcPct val="150000"/>
              </a:lnSpc>
            </a:pPr>
            <a:r>
              <a:rPr lang="hi-IN" b="1" dirty="0" smtClean="0"/>
              <a:t>निष्पक्ष</a:t>
            </a:r>
            <a:r>
              <a:rPr lang="en-US" b="1" dirty="0" smtClean="0"/>
              <a:t>                Fair </a:t>
            </a:r>
          </a:p>
          <a:p>
            <a:pPr>
              <a:lnSpc>
                <a:spcPct val="150000"/>
              </a:lnSpc>
            </a:pPr>
            <a:r>
              <a:rPr lang="hi-IN" b="1" dirty="0" smtClean="0"/>
              <a:t>आज्ञापालक</a:t>
            </a:r>
            <a:r>
              <a:rPr lang="en-US" b="1" dirty="0" smtClean="0"/>
              <a:t>         Obedient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2995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i-IN" b="1" dirty="0" smtClean="0"/>
              <a:t>उच्च </a:t>
            </a:r>
            <a:r>
              <a:rPr lang="hi-IN" b="1" dirty="0"/>
              <a:t>गुणवत्ता प्रदर्शन के लिए समूह के सदस्यों की प्रशंसा करें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ROHIT\Desktop\Viggilance 2019\1493800016_recognition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i-IN" b="1" dirty="0" smtClean="0"/>
              <a:t> </a:t>
            </a:r>
            <a:r>
              <a:rPr lang="hi-IN" b="1" dirty="0"/>
              <a:t>महान </a:t>
            </a:r>
            <a:r>
              <a:rPr lang="hi-IN" b="1" dirty="0" smtClean="0"/>
              <a:t>व्यक्ति </a:t>
            </a:r>
            <a:r>
              <a:rPr lang="hi-IN" b="1" dirty="0"/>
              <a:t>के जीवनी</a:t>
            </a:r>
            <a:r>
              <a:rPr lang="hi-IN" b="1" dirty="0" smtClean="0"/>
              <a:t> </a:t>
            </a:r>
            <a:r>
              <a:rPr lang="hi-IN" b="1" dirty="0"/>
              <a:t>को </a:t>
            </a:r>
            <a:r>
              <a:rPr lang="hi-IN" b="1" dirty="0" smtClean="0"/>
              <a:t>पढ़ें</a:t>
            </a:r>
            <a:r>
              <a:rPr lang="en-US" b="1" dirty="0" smtClean="0"/>
              <a:t> </a:t>
            </a:r>
            <a:r>
              <a:rPr lang="hi-IN" dirty="0"/>
              <a:t>।</a:t>
            </a:r>
            <a:endParaRPr lang="en-IN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2" y="3914775"/>
            <a:ext cx="3200398" cy="293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ROHIT\Desktop\VIGGILANCE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83845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447800"/>
            <a:ext cx="310515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ROHIT\Desktop\Viggilance 2019\2018_12$largeimg03_Dec_2018_185844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20040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HIT\Desktop\Viggilance 2019\1460456023_Dr_Bhim_Rao_Ambedk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905250"/>
            <a:ext cx="297180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2838450" cy="295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endParaRPr lang="en-US" sz="4400" b="1" dirty="0" smtClean="0">
              <a:solidFill>
                <a:srgbClr val="FFFF00"/>
              </a:solidFill>
            </a:endParaRPr>
          </a:p>
          <a:p>
            <a:pPr algn="just"/>
            <a:r>
              <a:rPr lang="hi-IN" sz="4400" b="1" dirty="0" smtClean="0">
                <a:solidFill>
                  <a:srgbClr val="FFFF00"/>
                </a:solidFill>
              </a:rPr>
              <a:t>जब </a:t>
            </a:r>
            <a:r>
              <a:rPr lang="hi-IN" sz="4400" b="1" dirty="0">
                <a:solidFill>
                  <a:srgbClr val="FFFF00"/>
                </a:solidFill>
              </a:rPr>
              <a:t>कोई हमें ना भी देख रहा हो, फिर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hi-IN" sz="4400" b="1" dirty="0">
                <a:solidFill>
                  <a:srgbClr val="FFFF00"/>
                </a:solidFill>
              </a:rPr>
              <a:t>भी हम सही काम करे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hi-IN" sz="4400" b="1" dirty="0">
                <a:solidFill>
                  <a:srgbClr val="FFFF00"/>
                </a:solidFill>
              </a:rPr>
              <a:t>तो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hi-IN" sz="4400" b="1" dirty="0">
                <a:solidFill>
                  <a:srgbClr val="FFFF00"/>
                </a:solidFill>
              </a:rPr>
              <a:t>वो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hi-IN" sz="6000" b="1" dirty="0">
                <a:solidFill>
                  <a:srgbClr val="FFFF00"/>
                </a:solidFill>
              </a:rPr>
              <a:t>ईमानदारी</a:t>
            </a:r>
            <a:r>
              <a:rPr lang="hi-IN" sz="4400" b="1" dirty="0">
                <a:solidFill>
                  <a:srgbClr val="FFFF00"/>
                </a:solidFill>
              </a:rPr>
              <a:t> </a:t>
            </a:r>
            <a:r>
              <a:rPr lang="hi-IN" sz="4400" b="1" dirty="0" smtClean="0">
                <a:solidFill>
                  <a:srgbClr val="FFFF00"/>
                </a:solidFill>
              </a:rPr>
              <a:t>है</a:t>
            </a:r>
            <a:r>
              <a:rPr lang="hi-IN" sz="4400" dirty="0" smtClean="0">
                <a:solidFill>
                  <a:srgbClr val="FFFF00"/>
                </a:solidFill>
              </a:rPr>
              <a:t>।</a:t>
            </a:r>
            <a:r>
              <a:rPr lang="hi-IN" sz="4400" b="1" dirty="0" smtClean="0">
                <a:solidFill>
                  <a:srgbClr val="FFFF00"/>
                </a:solidFill>
              </a:rPr>
              <a:t/>
            </a:r>
            <a:br>
              <a:rPr lang="hi-IN" sz="44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         </a:t>
            </a:r>
            <a:r>
              <a:rPr lang="hi-IN" sz="3200" b="1" dirty="0" smtClean="0">
                <a:solidFill>
                  <a:srgbClr val="FF0000"/>
                </a:solidFill>
              </a:rPr>
              <a:t>सी</a:t>
            </a:r>
            <a:r>
              <a:rPr lang="hi-IN" sz="3200" b="1" dirty="0">
                <a:solidFill>
                  <a:srgbClr val="FF0000"/>
                </a:solidFill>
              </a:rPr>
              <a:t>. यस . लूयूस</a:t>
            </a:r>
            <a:endParaRPr lang="en-IN" sz="3200" b="1" dirty="0">
              <a:solidFill>
                <a:srgbClr val="FF0000"/>
              </a:solidFill>
            </a:endParaRPr>
          </a:p>
          <a:p>
            <a:pPr algn="just"/>
            <a:endParaRPr lang="en-IN" sz="48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95401"/>
            <a:ext cx="45720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9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27051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i-IN" sz="3200" b="1" dirty="0" smtClean="0">
                <a:solidFill>
                  <a:schemeClr val="tx1"/>
                </a:solidFill>
              </a:rPr>
              <a:t>ईमानदार होने </a:t>
            </a:r>
            <a:r>
              <a:rPr lang="hi-IN" sz="3200" b="1" dirty="0" smtClean="0">
                <a:solidFill>
                  <a:schemeClr val="tx1"/>
                </a:solidFill>
              </a:rPr>
              <a:t>से शायद </a:t>
            </a:r>
            <a:r>
              <a:rPr lang="hi-IN" sz="3200" b="1" dirty="0" smtClean="0">
                <a:solidFill>
                  <a:schemeClr val="tx1"/>
                </a:solidFill>
              </a:rPr>
              <a:t>बहुत दोस्त नहीं </a:t>
            </a:r>
            <a:r>
              <a:rPr lang="hi-IN" sz="3200" b="1" dirty="0" smtClean="0">
                <a:solidFill>
                  <a:schemeClr val="tx1"/>
                </a:solidFill>
              </a:rPr>
              <a:t>बनेंगे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i-IN" sz="3200" b="1" dirty="0" smtClean="0">
                <a:solidFill>
                  <a:schemeClr val="tx1"/>
                </a:solidFill>
              </a:rPr>
              <a:t>लेकिन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i-IN" sz="3200" b="1" dirty="0" smtClean="0">
                <a:solidFill>
                  <a:schemeClr val="tx1"/>
                </a:solidFill>
              </a:rPr>
              <a:t>ईमानदार </a:t>
            </a:r>
            <a:r>
              <a:rPr lang="hi-IN" sz="3200" b="1" dirty="0">
                <a:solidFill>
                  <a:schemeClr val="tx1"/>
                </a:solidFill>
              </a:rPr>
              <a:t>होने से </a:t>
            </a:r>
            <a:r>
              <a:rPr lang="hi-IN" sz="3200" b="1" dirty="0">
                <a:solidFill>
                  <a:schemeClr val="tx1"/>
                </a:solidFill>
              </a:rPr>
              <a:t>हमेशा </a:t>
            </a:r>
            <a:r>
              <a:rPr lang="hi-IN" sz="3200" b="1" dirty="0" smtClean="0">
                <a:solidFill>
                  <a:schemeClr val="tx1"/>
                </a:solidFill>
              </a:rPr>
              <a:t>सच्चे </a:t>
            </a:r>
            <a:r>
              <a:rPr lang="hi-IN" sz="3200" b="1" dirty="0">
                <a:solidFill>
                  <a:schemeClr val="tx1"/>
                </a:solidFill>
              </a:rPr>
              <a:t>और </a:t>
            </a:r>
            <a:r>
              <a:rPr lang="hi-IN" sz="3200" b="1" dirty="0" smtClean="0">
                <a:solidFill>
                  <a:schemeClr val="tx1"/>
                </a:solidFill>
              </a:rPr>
              <a:t>अच्छे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hi-IN" sz="3200" b="1" dirty="0" smtClean="0">
                <a:solidFill>
                  <a:schemeClr val="tx1"/>
                </a:solidFill>
              </a:rPr>
              <a:t>दोस्त </a:t>
            </a:r>
            <a:r>
              <a:rPr lang="hi-IN" sz="3200" b="1" dirty="0" smtClean="0">
                <a:solidFill>
                  <a:schemeClr val="tx1"/>
                </a:solidFill>
              </a:rPr>
              <a:t>बनेंगे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ROHIT\Desktop\Viggilance 2019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28912"/>
            <a:ext cx="3429000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HIT\Desktop\Viggilance 2019\good-friend-cliparts-155725-7617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8912"/>
            <a:ext cx="5591176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19050"/>
            <a:ext cx="4800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1199" cy="34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b="1" dirty="0" smtClean="0"/>
              <a:t>यदि </a:t>
            </a:r>
            <a:r>
              <a:rPr lang="hi-IN" b="1" dirty="0"/>
              <a:t>आप एक बार झूठ बोलते हैं तो आपका सारा सच संदिग्ध हो जाता है</a:t>
            </a:r>
            <a:r>
              <a:rPr lang="en-US" b="1" dirty="0"/>
              <a:t> </a:t>
            </a:r>
            <a:r>
              <a:rPr lang="hi-IN" dirty="0"/>
              <a:t>।</a:t>
            </a:r>
            <a:r>
              <a:rPr lang="en-IN" b="1" dirty="0"/>
              <a:t/>
            </a:r>
            <a:br>
              <a:rPr lang="en-IN" b="1" dirty="0"/>
            </a:br>
            <a:endParaRPr lang="en-IN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7300"/>
            <a:ext cx="4191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04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209800" y="1524000"/>
            <a:ext cx="1676400" cy="1676400"/>
          </a:xfrm>
          <a:prstGeom prst="wedgeEllipseCallou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5400" b="1" dirty="0" smtClean="0">
                <a:solidFill>
                  <a:srgbClr val="FF0000"/>
                </a:solidFill>
              </a:rPr>
              <a:t>झूठ</a:t>
            </a:r>
            <a:endParaRPr lang="en-IN" sz="54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228600" y="1828800"/>
            <a:ext cx="1524000" cy="10668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4000" b="1" dirty="0">
                <a:solidFill>
                  <a:srgbClr val="002060"/>
                </a:solidFill>
              </a:rPr>
              <a:t>झूठ</a:t>
            </a:r>
            <a:endParaRPr lang="en-IN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OHIT\Desktop\Viggilance 2019\maxresdefault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609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ROHIT\Desktop\Viggilance 2019\22215326_1512967812127541_926017470_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bert_einstei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219200"/>
            <a:ext cx="4572000" cy="5105400"/>
          </a:xfr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hi-IN" sz="4000" b="1" dirty="0" smtClean="0">
                <a:solidFill>
                  <a:srgbClr val="FFFF00"/>
                </a:solidFill>
              </a:rPr>
              <a:t>एक </a:t>
            </a:r>
            <a:r>
              <a:rPr lang="hi-IN" sz="4000" b="1" dirty="0">
                <a:solidFill>
                  <a:srgbClr val="FFFF00"/>
                </a:solidFill>
              </a:rPr>
              <a:t>सफल ब्यक्ति बनने का प्रयास मत  करो  बल्कि मूल्यों पर चलने वाले इंसान बनो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</a:t>
            </a:r>
            <a:r>
              <a:rPr lang="hi-IN" sz="2800" b="1" dirty="0" smtClean="0">
                <a:solidFill>
                  <a:srgbClr val="FF0000"/>
                </a:solidFill>
              </a:rPr>
              <a:t>अल्बर्ट </a:t>
            </a:r>
            <a:r>
              <a:rPr lang="hi-IN" sz="2800" b="1" dirty="0">
                <a:solidFill>
                  <a:srgbClr val="FF0000"/>
                </a:solidFill>
              </a:rPr>
              <a:t>आइंस्टाइन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455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hi-IN" sz="4800" b="1" dirty="0" smtClean="0">
                <a:solidFill>
                  <a:srgbClr val="9B2601"/>
                </a:solidFill>
              </a:rPr>
              <a:t>ईमानदारी </a:t>
            </a:r>
            <a:r>
              <a:rPr lang="hi-IN" sz="4800" b="1" dirty="0">
                <a:solidFill>
                  <a:srgbClr val="9B2601"/>
                </a:solidFill>
              </a:rPr>
              <a:t>के प्रति आपकी प्रतिबद्धता </a:t>
            </a:r>
            <a:r>
              <a:rPr lang="hi-IN" sz="4800" b="1" dirty="0" smtClean="0">
                <a:solidFill>
                  <a:srgbClr val="9B2601"/>
                </a:solidFill>
              </a:rPr>
              <a:t>भारत में </a:t>
            </a:r>
            <a:r>
              <a:rPr lang="hi-IN" sz="4800" b="1" dirty="0">
                <a:solidFill>
                  <a:srgbClr val="9B2601"/>
                </a:solidFill>
              </a:rPr>
              <a:t>भ्रष्टाचार को समाप्त करने में काफी महत्वपूर्ण साबित होगी</a:t>
            </a:r>
            <a:r>
              <a:rPr lang="en-US" sz="4800" b="1" dirty="0">
                <a:solidFill>
                  <a:srgbClr val="9B2601"/>
                </a:solidFill>
              </a:rPr>
              <a:t/>
            </a:r>
            <a:br>
              <a:rPr lang="en-US" sz="4800" b="1" dirty="0">
                <a:solidFill>
                  <a:srgbClr val="9B2601"/>
                </a:solidFill>
              </a:rPr>
            </a:br>
            <a:endParaRPr lang="en-IN" sz="4800" dirty="0">
              <a:solidFill>
                <a:srgbClr val="9B26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1981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sz="4400" b="1" dirty="0" smtClean="0">
                <a:solidFill>
                  <a:schemeClr val="tx2"/>
                </a:solidFill>
              </a:rPr>
              <a:t>भ्रष्टाचार </a:t>
            </a:r>
            <a:r>
              <a:rPr lang="hi-IN" sz="4400" b="1" dirty="0">
                <a:solidFill>
                  <a:schemeClr val="tx2"/>
                </a:solidFill>
              </a:rPr>
              <a:t>मुक्त भारत के </a:t>
            </a:r>
            <a:r>
              <a:rPr lang="hi-IN" sz="4400" b="1" dirty="0" smtClean="0">
                <a:solidFill>
                  <a:schemeClr val="tx2"/>
                </a:solidFill>
              </a:rPr>
              <a:t>प्रति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hi-IN" sz="4400" b="1" dirty="0" smtClean="0">
                <a:solidFill>
                  <a:schemeClr val="tx2"/>
                </a:solidFill>
              </a:rPr>
              <a:t>समर्थन</a:t>
            </a:r>
            <a:endParaRPr lang="en-US" sz="4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i-IN" sz="4400" b="1" dirty="0" smtClean="0">
                <a:solidFill>
                  <a:schemeClr val="tx2"/>
                </a:solidFill>
              </a:rPr>
              <a:t>करने </a:t>
            </a:r>
            <a:r>
              <a:rPr lang="hi-IN" sz="4400" b="1" dirty="0">
                <a:solidFill>
                  <a:schemeClr val="tx2"/>
                </a:solidFill>
              </a:rPr>
              <a:t>के </a:t>
            </a:r>
            <a:r>
              <a:rPr lang="hi-IN" sz="4400" b="1" dirty="0" smtClean="0">
                <a:solidFill>
                  <a:schemeClr val="tx2"/>
                </a:solidFill>
              </a:rPr>
              <a:t>लिए </a:t>
            </a:r>
            <a:r>
              <a:rPr lang="hi-IN" sz="6000" b="1" dirty="0" smtClean="0">
                <a:solidFill>
                  <a:schemeClr val="tx2"/>
                </a:solidFill>
              </a:rPr>
              <a:t>धन्यवाद</a:t>
            </a:r>
            <a:r>
              <a:rPr lang="en-US" sz="6000" b="1" dirty="0" smtClean="0">
                <a:solidFill>
                  <a:schemeClr val="tx2"/>
                </a:solidFill>
              </a:rPr>
              <a:t> !</a:t>
            </a:r>
            <a:endParaRPr lang="en-IN" sz="6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76551"/>
            <a:ext cx="9144000" cy="24814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sz="5400" b="1" dirty="0"/>
              <a:t>आइये फिर से मिलकर बनायें भारत को सोने की चिड़ियाँ 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12783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ROHIT\Desktop\VIGGILANCE\india-as-golden-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extLst/>
        </p:spPr>
      </p:pic>
      <p:sp>
        <p:nvSpPr>
          <p:cNvPr id="4" name="Rectangle 3"/>
          <p:cNvSpPr/>
          <p:nvPr/>
        </p:nvSpPr>
        <p:spPr>
          <a:xfrm>
            <a:off x="4572000" y="4253627"/>
            <a:ext cx="4571999" cy="25853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hi-IN" sz="5400" b="1" dirty="0">
                <a:solidFill>
                  <a:srgbClr val="FF0000"/>
                </a:solidFill>
              </a:rPr>
              <a:t>भारत 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hi-IN" sz="5400" b="1" dirty="0" smtClean="0">
                <a:solidFill>
                  <a:srgbClr val="FF0000"/>
                </a:solidFill>
              </a:rPr>
              <a:t>सोने की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hi-IN" sz="5400" b="1" dirty="0" smtClean="0">
                <a:solidFill>
                  <a:srgbClr val="FF0000"/>
                </a:solidFill>
              </a:rPr>
              <a:t>चिड़िया</a:t>
            </a:r>
            <a:endParaRPr lang="en-US" sz="5400" b="1" dirty="0">
              <a:solidFill>
                <a:srgbClr val="FF0000"/>
              </a:solidFill>
            </a:endParaRPr>
          </a:p>
          <a:p>
            <a:r>
              <a:rPr lang="hi-IN" sz="5400" b="1" dirty="0" smtClean="0">
                <a:solidFill>
                  <a:srgbClr val="FF0000"/>
                </a:solidFill>
              </a:rPr>
              <a:t> 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ROHIT\Desktop\VIGGILANCE\Fort_Geo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Image result for independent in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HIT\Desktop\VIGGILANCE\povert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5029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ROHIT\Desktop\VIGGILANCE\shutterstock_5012241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3733800"/>
            <a:ext cx="3798627" cy="31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OHIT\Desktop\VIGGILANCE\2004030600290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5334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52400"/>
            <a:ext cx="9144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7200" b="1" dirty="0" smtClean="0">
                <a:solidFill>
                  <a:schemeClr val="tx1"/>
                </a:solidFill>
              </a:rPr>
              <a:t>परिणाम</a:t>
            </a:r>
            <a:endParaRPr lang="en-IN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i-IN" sz="5400" b="1" dirty="0">
                <a:solidFill>
                  <a:srgbClr val="FF0000"/>
                </a:solidFill>
              </a:rPr>
              <a:t>केन्द्रीय सतर्कता </a:t>
            </a:r>
            <a:r>
              <a:rPr lang="hi-IN" sz="5400" b="1" dirty="0" smtClean="0">
                <a:solidFill>
                  <a:srgbClr val="FF0000"/>
                </a:solidFill>
              </a:rPr>
              <a:t>आयोग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hi-IN" sz="5400" b="1" dirty="0">
                <a:solidFill>
                  <a:srgbClr val="FF0000"/>
                </a:solidFill>
              </a:rPr>
              <a:t>फरवरी</a:t>
            </a:r>
            <a:r>
              <a:rPr lang="en-IN" sz="5400" b="1" dirty="0" smtClean="0">
                <a:solidFill>
                  <a:srgbClr val="FF0000"/>
                </a:solidFill>
              </a:rPr>
              <a:t>,1964</a:t>
            </a:r>
          </a:p>
          <a:p>
            <a:endParaRPr lang="en-IN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ROHIT\Desktop\VIGGILANCE\no-to-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575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HIT\Desktop\VIGGILANCE\Slogan-on-Corru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5486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HIT\Desktop\Viggilance 2019\vigilanc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1" y="2667000"/>
            <a:ext cx="3657600" cy="37087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i-IN" sz="4000" b="1" dirty="0" smtClean="0">
                <a:solidFill>
                  <a:srgbClr val="FF0000"/>
                </a:solidFill>
              </a:rPr>
              <a:t>चलो </a:t>
            </a:r>
            <a:r>
              <a:rPr lang="hi-IN" sz="4000" b="1" dirty="0">
                <a:solidFill>
                  <a:srgbClr val="FF0000"/>
                </a:solidFill>
              </a:rPr>
              <a:t>अपने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hi-IN" sz="4000" b="1" dirty="0">
                <a:solidFill>
                  <a:srgbClr val="FF0000"/>
                </a:solidFill>
              </a:rPr>
              <a:t>भारत को भ्रष्टाचार से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hi-IN" sz="4000" b="1" dirty="0">
                <a:solidFill>
                  <a:srgbClr val="FF0000"/>
                </a:solidFill>
              </a:rPr>
              <a:t>बचायें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9945" y="3733800"/>
            <a:ext cx="2207655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i-IN" sz="2800" b="1" dirty="0">
                <a:solidFill>
                  <a:srgbClr val="FFFF00"/>
                </a:solidFill>
              </a:rPr>
              <a:t>भ्रष्टाचार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hi-IN" sz="2800" b="1" dirty="0" smtClean="0">
                <a:solidFill>
                  <a:srgbClr val="FFFF00"/>
                </a:solidFill>
              </a:rPr>
              <a:t>को </a:t>
            </a:r>
            <a:r>
              <a:rPr lang="hi-IN" sz="2800" b="1" dirty="0">
                <a:solidFill>
                  <a:srgbClr val="FFFF00"/>
                </a:solidFill>
              </a:rPr>
              <a:t>ना बोले 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i-IN" dirty="0"/>
              <a:t>कौन ज़िम्मेदार है</a:t>
            </a:r>
            <a:r>
              <a:rPr lang="en-IN" dirty="0" smtClean="0"/>
              <a:t>???????????</a:t>
            </a:r>
            <a:endParaRPr lang="en-IN" dirty="0"/>
          </a:p>
        </p:txBody>
      </p:sp>
      <p:pic>
        <p:nvPicPr>
          <p:cNvPr id="4098" name="Picture 2" descr="C:\Users\ROHIT\Desktop\VIGGILANCE\download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19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HIT\Desktop\VIGGILANCE\acb_trap_1523887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72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309</Words>
  <Application>Microsoft Office PowerPoint</Application>
  <PresentationFormat>On-screen Show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BlackTie</vt:lpstr>
      <vt:lpstr>1_Office Theme</vt:lpstr>
      <vt:lpstr>    ईमानदारी- एक जीवन शैली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कौन ज़िम्मेदार है???????????</vt:lpstr>
      <vt:lpstr>बुरा जो देखन मैं चला, बुरा न मिलिया कोय,   जो दिल खोजा आपना, मुझसे बुरा न कोय।                                                                   संत कबीर दास                                                                                                                                                                   संत </vt:lpstr>
      <vt:lpstr> उम्र भर ग़ालिब यही भूल करता रहा,  धूल चेहरे पर थी आईना साफ़ करता रहा.                                                           मिर्ज़ा ग़ालिब </vt:lpstr>
      <vt:lpstr> रोकथाम इलाज से बेहतर है ।  </vt:lpstr>
      <vt:lpstr>हमारी आदतें कैसे बनती हैं ?</vt:lpstr>
      <vt:lpstr>हम जो भी काम बार-बार करते हैं  वह एक आदत बन जाती है।</vt:lpstr>
      <vt:lpstr>  सुखद परिणाम वाले व्यवहार  हम सिख लेते है । </vt:lpstr>
      <vt:lpstr>अभ्यस्त होने के परिणामस्वरूप  हमारा व्यवहार बदल जाता है ।</vt:lpstr>
      <vt:lpstr>PowerPoint Presentation</vt:lpstr>
      <vt:lpstr>PowerPoint Presentation</vt:lpstr>
      <vt:lpstr>PowerPoint Presentation</vt:lpstr>
      <vt:lpstr> ईमानदारी के साथ जिएं । </vt:lpstr>
      <vt:lpstr> अपने जीवन के लिए एक व्यक्तिगत सिद्धांत बनाएं और उसका पालन करें ।</vt:lpstr>
      <vt:lpstr>अपने मूल्यों से कभी समझौता न करें</vt:lpstr>
      <vt:lpstr>   ईमानदार लोगों के साथ रहे ।  </vt:lpstr>
      <vt:lpstr>नेता बनें और अपने समूह को मूल्यों और अखंडता के साथ नेतृत्व करें ।</vt:lpstr>
      <vt:lpstr> अपने समूह के लिए अच्छे नियम निर्धारित करें  </vt:lpstr>
      <vt:lpstr>उच्च गुणवत्ता प्रदर्शन के लिए समूह के सदस्यों की प्रशंसा करें</vt:lpstr>
      <vt:lpstr> महान व्यक्ति के जीवनी को पढ़ें ।</vt:lpstr>
      <vt:lpstr>PowerPoint Presentation</vt:lpstr>
      <vt:lpstr>PowerPoint Presentation</vt:lpstr>
      <vt:lpstr> यदि आप एक बार झूठ बोलते हैं तो आपका सारा सच संदिग्ध हो जाता है । </vt:lpstr>
      <vt:lpstr>PowerPoint Presentation</vt:lpstr>
      <vt:lpstr>PowerPoint Presentation</vt:lpstr>
      <vt:lpstr> ईमानदारी के प्रति आपकी प्रतिबद्धता भारत में भ्रष्टाचार को समाप्त करने में काफी महत्वपूर्ण साबित होगी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</dc:creator>
  <cp:lastModifiedBy>ROHIT</cp:lastModifiedBy>
  <cp:revision>322</cp:revision>
  <dcterms:created xsi:type="dcterms:W3CDTF">2006-08-16T00:00:00Z</dcterms:created>
  <dcterms:modified xsi:type="dcterms:W3CDTF">2019-09-07T11:29:13Z</dcterms:modified>
</cp:coreProperties>
</file>